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ae9b599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ae9b599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ae9b599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ae9b599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ae9b599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ae9b59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ae9b599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ae9b599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ae9b599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ae9b599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attribute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49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HTTP method to be used when submitting the form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URL variables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method="get"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method="post"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469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method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Process the sensitive data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does not display the submitted data in the URL.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605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122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 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While submitting the form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secure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displays data in the URL after submitting the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43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299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Novalidate attribute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Boolean attribute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does not perform any type of validation and submits the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6799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novalidate attribute HTML5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38050" y="1191300"/>
            <a:ext cx="6595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Specify that the form is submitted using the "POST" method.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&lt;form action="/action_page.php ___________&gt;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type="text" name="name"&gt;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type="submit"&gt;&lt;/form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5311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